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848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22D4A9A-610E-405E-B4A7-195777C8A143}" type="datetimeFigureOut">
              <a:rPr lang="en-US" smtClean="0"/>
              <a:pPr/>
              <a:t>8/29/12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AAF572A-071C-4547-A894-BA4E09055A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4A9A-610E-405E-B4A7-195777C8A143}" type="datetimeFigureOut">
              <a:rPr lang="en-US" smtClean="0"/>
              <a:pPr/>
              <a:t>8/29/12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F572A-071C-4547-A894-BA4E09055A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4A9A-610E-405E-B4A7-195777C8A143}" type="datetimeFigureOut">
              <a:rPr lang="en-US" smtClean="0"/>
              <a:pPr/>
              <a:t>8/29/12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F572A-071C-4547-A894-BA4E09055A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4A9A-610E-405E-B4A7-195777C8A143}" type="datetimeFigureOut">
              <a:rPr lang="en-US" smtClean="0"/>
              <a:pPr/>
              <a:t>8/29/12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F572A-071C-4547-A894-BA4E09055A6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4A9A-610E-405E-B4A7-195777C8A143}" type="datetimeFigureOut">
              <a:rPr lang="en-US" smtClean="0"/>
              <a:pPr/>
              <a:t>8/29/12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F572A-071C-4547-A894-BA4E09055A6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4A9A-610E-405E-B4A7-195777C8A143}" type="datetimeFigureOut">
              <a:rPr lang="en-US" smtClean="0"/>
              <a:pPr/>
              <a:t>8/29/12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F572A-071C-4547-A894-BA4E09055A6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4A9A-610E-405E-B4A7-195777C8A143}" type="datetimeFigureOut">
              <a:rPr lang="en-US" smtClean="0"/>
              <a:pPr/>
              <a:t>8/29/12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F572A-071C-4547-A894-BA4E09055A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4A9A-610E-405E-B4A7-195777C8A143}" type="datetimeFigureOut">
              <a:rPr lang="en-US" smtClean="0"/>
              <a:pPr/>
              <a:t>8/29/12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F572A-071C-4547-A894-BA4E09055A6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D4A9A-610E-405E-B4A7-195777C8A143}" type="datetimeFigureOut">
              <a:rPr lang="en-US" smtClean="0"/>
              <a:pPr/>
              <a:t>8/29/12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F572A-071C-4547-A894-BA4E09055A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822D4A9A-610E-405E-B4A7-195777C8A143}" type="datetimeFigureOut">
              <a:rPr lang="en-US" smtClean="0"/>
              <a:pPr/>
              <a:t>8/29/12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F572A-071C-4547-A894-BA4E09055A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822D4A9A-610E-405E-B4A7-195777C8A143}" type="datetimeFigureOut">
              <a:rPr lang="en-US" smtClean="0"/>
              <a:pPr/>
              <a:t>8/29/12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AAF572A-071C-4547-A894-BA4E09055A6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fld id="{822D4A9A-610E-405E-B4A7-195777C8A143}" type="datetimeFigureOut">
              <a:rPr lang="en-US" smtClean="0"/>
              <a:pPr/>
              <a:t>8/29/12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9AAF572A-071C-4547-A894-BA4E09055A6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752601"/>
            <a:ext cx="8610600" cy="182976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How Business Activities Change the Accounting Equation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400507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b="1" dirty="0" smtClean="0"/>
              <a:t>Transaction</a:t>
            </a:r>
          </a:p>
          <a:p>
            <a:pPr>
              <a:lnSpc>
                <a:spcPct val="150000"/>
              </a:lnSpc>
            </a:pPr>
            <a:r>
              <a:rPr lang="en-US" b="1" dirty="0" smtClean="0"/>
              <a:t>Account</a:t>
            </a:r>
          </a:p>
          <a:p>
            <a:pPr>
              <a:lnSpc>
                <a:spcPct val="150000"/>
              </a:lnSpc>
            </a:pPr>
            <a:r>
              <a:rPr lang="en-US" b="1" dirty="0" smtClean="0"/>
              <a:t>Account Title</a:t>
            </a:r>
          </a:p>
          <a:p>
            <a:pPr>
              <a:lnSpc>
                <a:spcPct val="150000"/>
              </a:lnSpc>
            </a:pPr>
            <a:r>
              <a:rPr lang="en-US" b="1" dirty="0" smtClean="0"/>
              <a:t>Account Balance</a:t>
            </a:r>
          </a:p>
          <a:p>
            <a:pPr>
              <a:lnSpc>
                <a:spcPct val="150000"/>
              </a:lnSpc>
            </a:pPr>
            <a:r>
              <a:rPr lang="en-US" b="1" dirty="0" smtClean="0"/>
              <a:t>Capital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Words To Know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RECEIVING CASH</a:t>
            </a:r>
          </a:p>
        </p:txBody>
      </p:sp>
      <p:pic>
        <p:nvPicPr>
          <p:cNvPr id="3075" name="Picture 3" descr="D:\C21 PowerPoint\Multi_Journal\art for blue\Ch01\Ch01-02.jpg"/>
          <p:cNvPicPr>
            <a:picLocks noChangeAspect="1" noChangeArrowheads="1"/>
          </p:cNvPicPr>
          <p:nvPr/>
        </p:nvPicPr>
        <p:blipFill>
          <a:blip r:embed="rId2"/>
          <a:srcRect b="20137"/>
          <a:stretch>
            <a:fillRect/>
          </a:stretch>
        </p:blipFill>
        <p:spPr bwMode="auto">
          <a:xfrm>
            <a:off x="457200" y="2743200"/>
            <a:ext cx="8153400" cy="2209800"/>
          </a:xfrm>
          <a:prstGeom prst="rect">
            <a:avLst/>
          </a:prstGeom>
          <a:noFill/>
        </p:spPr>
      </p:pic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381000" y="1295400"/>
            <a:ext cx="7086600" cy="8223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b="1" dirty="0">
                <a:solidFill>
                  <a:srgbClr val="003399"/>
                </a:solidFill>
                <a:latin typeface="Arial" charset="0"/>
              </a:rPr>
              <a:t>Transaction 1</a:t>
            </a:r>
            <a:r>
              <a:rPr lang="en-US" b="1" dirty="0">
                <a:latin typeface="Arial" charset="0"/>
              </a:rPr>
              <a:t>  August 1. Received cash from owner an an investment, $10,000.00.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PAYING CASH</a:t>
            </a:r>
          </a:p>
        </p:txBody>
      </p:sp>
      <p:pic>
        <p:nvPicPr>
          <p:cNvPr id="4099" name="Picture 3" descr="D:\C21 PowerPoint\Multi_Journal\art for blue\Ch01\Ch01-02b.jpg"/>
          <p:cNvPicPr>
            <a:picLocks noChangeAspect="1" noChangeArrowheads="1"/>
          </p:cNvPicPr>
          <p:nvPr/>
        </p:nvPicPr>
        <p:blipFill>
          <a:blip r:embed="rId2"/>
          <a:srcRect b="32596"/>
          <a:stretch>
            <a:fillRect/>
          </a:stretch>
        </p:blipFill>
        <p:spPr bwMode="auto">
          <a:xfrm>
            <a:off x="838200" y="2286000"/>
            <a:ext cx="8153400" cy="2514600"/>
          </a:xfrm>
          <a:prstGeom prst="rect">
            <a:avLst/>
          </a:prstGeom>
          <a:noFill/>
        </p:spPr>
      </p:pic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381000" y="1295400"/>
            <a:ext cx="8763000" cy="457200"/>
          </a:xfrm>
          <a:prstGeom prst="rect">
            <a:avLst/>
          </a:prstGeom>
          <a:solidFill>
            <a:srgbClr val="2DA2B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b="1">
                <a:solidFill>
                  <a:srgbClr val="003399"/>
                </a:solidFill>
                <a:latin typeface="Arial" charset="0"/>
              </a:rPr>
              <a:t>Transaction 2</a:t>
            </a:r>
            <a:r>
              <a:rPr lang="en-US" b="1">
                <a:latin typeface="Arial" charset="0"/>
              </a:rPr>
              <a:t>  August 3. Paid cash for supplies, $1,577.00.</a:t>
            </a:r>
          </a:p>
        </p:txBody>
      </p:sp>
      <p:sp>
        <p:nvSpPr>
          <p:cNvPr id="4104" name="AutoShape 8"/>
          <p:cNvSpPr>
            <a:spLocks noChangeArrowheads="1"/>
          </p:cNvSpPr>
          <p:nvPr/>
        </p:nvSpPr>
        <p:spPr bwMode="auto">
          <a:xfrm>
            <a:off x="228600" y="3467100"/>
            <a:ext cx="457200" cy="152400"/>
          </a:xfrm>
          <a:prstGeom prst="rightArrow">
            <a:avLst>
              <a:gd name="adj1" fmla="val 50000"/>
              <a:gd name="adj2" fmla="val 75000"/>
            </a:avLst>
          </a:prstGeom>
          <a:solidFill>
            <a:srgbClr val="CC0000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rgbClr val="CC0000"/>
              </a:solidFill>
            </a:endParaRPr>
          </a:p>
        </p:txBody>
      </p:sp>
      <p:sp>
        <p:nvSpPr>
          <p:cNvPr id="4105" name="AutoShape 9"/>
          <p:cNvSpPr>
            <a:spLocks noChangeArrowheads="1"/>
          </p:cNvSpPr>
          <p:nvPr/>
        </p:nvSpPr>
        <p:spPr bwMode="auto">
          <a:xfrm>
            <a:off x="228600" y="4038600"/>
            <a:ext cx="457200" cy="152400"/>
          </a:xfrm>
          <a:prstGeom prst="rightArrow">
            <a:avLst>
              <a:gd name="adj1" fmla="val 50000"/>
              <a:gd name="adj2" fmla="val 75000"/>
            </a:avLst>
          </a:prstGeom>
          <a:solidFill>
            <a:srgbClr val="CC0000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rgbClr val="CC0000"/>
              </a:solidFill>
            </a:endParaRPr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381000" y="5311775"/>
            <a:ext cx="7467600" cy="822325"/>
          </a:xfrm>
          <a:prstGeom prst="rect">
            <a:avLst/>
          </a:prstGeom>
          <a:solidFill>
            <a:srgbClr val="2DA2B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b="1">
                <a:solidFill>
                  <a:srgbClr val="003399"/>
                </a:solidFill>
                <a:latin typeface="Arial" charset="0"/>
              </a:rPr>
              <a:t>Transaction 3</a:t>
            </a:r>
            <a:r>
              <a:rPr lang="en-US" b="1">
                <a:latin typeface="Arial" charset="0"/>
              </a:rPr>
              <a:t>  August 4. Paid cash for insurance,  $1,200.00.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CCCC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CCCC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 animBg="1" autoUpdateAnimBg="0"/>
      <p:bldP spid="4104" grpId="0" animBg="1" autoUpdateAnimBg="0"/>
      <p:bldP spid="4105" grpId="0" animBg="1" autoUpdateAnimBg="0"/>
      <p:bldP spid="4106" grpId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TRANSACTIONS ON ACCOUNT</a:t>
            </a:r>
          </a:p>
        </p:txBody>
      </p:sp>
      <p:pic>
        <p:nvPicPr>
          <p:cNvPr id="5123" name="Picture 3" descr="D:\C21 PowerPoint\Multi_Journal\art for blue\Ch01\Ch01-02c.jpg"/>
          <p:cNvPicPr>
            <a:picLocks noChangeAspect="1" noChangeArrowheads="1"/>
          </p:cNvPicPr>
          <p:nvPr/>
        </p:nvPicPr>
        <p:blipFill>
          <a:blip r:embed="rId2"/>
          <a:srcRect b="21614"/>
          <a:stretch>
            <a:fillRect/>
          </a:stretch>
        </p:blipFill>
        <p:spPr bwMode="auto">
          <a:xfrm>
            <a:off x="762000" y="2286000"/>
            <a:ext cx="8229600" cy="2590800"/>
          </a:xfrm>
          <a:prstGeom prst="rect">
            <a:avLst/>
          </a:prstGeom>
          <a:noFill/>
        </p:spPr>
      </p:pic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381000" y="1295400"/>
            <a:ext cx="8305800" cy="822325"/>
          </a:xfrm>
          <a:prstGeom prst="rect">
            <a:avLst/>
          </a:prstGeom>
          <a:solidFill>
            <a:srgbClr val="2DA2B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b="1">
                <a:solidFill>
                  <a:srgbClr val="003399"/>
                </a:solidFill>
                <a:latin typeface="Arial" charset="0"/>
              </a:rPr>
              <a:t>Transaction 4</a:t>
            </a:r>
            <a:r>
              <a:rPr lang="en-US" b="1">
                <a:latin typeface="Arial" charset="0"/>
              </a:rPr>
              <a:t>  August 7. Bought supplies on account from Ling Music Supplies, $2,720.00.</a:t>
            </a:r>
          </a:p>
        </p:txBody>
      </p:sp>
      <p:sp>
        <p:nvSpPr>
          <p:cNvPr id="5126" name="AutoShape 6"/>
          <p:cNvSpPr>
            <a:spLocks noChangeArrowheads="1"/>
          </p:cNvSpPr>
          <p:nvPr/>
        </p:nvSpPr>
        <p:spPr bwMode="auto">
          <a:xfrm>
            <a:off x="228600" y="3657600"/>
            <a:ext cx="457200" cy="152400"/>
          </a:xfrm>
          <a:prstGeom prst="rightArrow">
            <a:avLst>
              <a:gd name="adj1" fmla="val 50000"/>
              <a:gd name="adj2" fmla="val 75000"/>
            </a:avLst>
          </a:prstGeom>
          <a:solidFill>
            <a:srgbClr val="CC0000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rgbClr val="CC0000"/>
              </a:solidFill>
            </a:endParaRPr>
          </a:p>
        </p:txBody>
      </p:sp>
      <p:sp>
        <p:nvSpPr>
          <p:cNvPr id="5127" name="AutoShape 7"/>
          <p:cNvSpPr>
            <a:spLocks noChangeArrowheads="1"/>
          </p:cNvSpPr>
          <p:nvPr/>
        </p:nvSpPr>
        <p:spPr bwMode="auto">
          <a:xfrm>
            <a:off x="228600" y="4248150"/>
            <a:ext cx="457200" cy="152400"/>
          </a:xfrm>
          <a:prstGeom prst="rightArrow">
            <a:avLst>
              <a:gd name="adj1" fmla="val 50000"/>
              <a:gd name="adj2" fmla="val 75000"/>
            </a:avLst>
          </a:prstGeom>
          <a:solidFill>
            <a:srgbClr val="CC0000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rgbClr val="CC0000"/>
              </a:solidFill>
            </a:endParaRPr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381000" y="5311775"/>
            <a:ext cx="7467600" cy="822325"/>
          </a:xfrm>
          <a:prstGeom prst="rect">
            <a:avLst/>
          </a:prstGeom>
          <a:solidFill>
            <a:srgbClr val="2DA2B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b="1">
                <a:solidFill>
                  <a:srgbClr val="003399"/>
                </a:solidFill>
                <a:latin typeface="Arial" charset="0"/>
              </a:rPr>
              <a:t>Transaction 5</a:t>
            </a:r>
            <a:r>
              <a:rPr lang="en-US" b="1">
                <a:latin typeface="Arial" charset="0"/>
              </a:rPr>
              <a:t>  August 11. Paid cash on account to Ling Music Supplies,  $1,360.00.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CCCC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CCCC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 animBg="1" autoUpdateAnimBg="0"/>
      <p:bldP spid="5126" grpId="0" animBg="1" autoUpdateAnimBg="0"/>
      <p:bldP spid="5127" grpId="0" animBg="1" autoUpdateAnimBg="0"/>
      <p:bldP spid="5128" grpId="0" animBg="1" autoUpdateAnimBg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19</TotalTime>
  <Words>100</Words>
  <Application>Microsoft Macintosh PowerPoint</Application>
  <PresentationFormat>On-screen Show (4:3)</PresentationFormat>
  <Paragraphs>15</Paragraphs>
  <Slides>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Concourse</vt:lpstr>
      <vt:lpstr>How Business Activities Change the Accounting Equation</vt:lpstr>
      <vt:lpstr>Words To Know</vt:lpstr>
      <vt:lpstr>RECEIVING CASH</vt:lpstr>
      <vt:lpstr>PAYING CASH</vt:lpstr>
      <vt:lpstr>TRANSACTIONS ON ACCOUNT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Business Activities Change the Accounting Equation</dc:title>
  <dc:creator>User</dc:creator>
  <cp:lastModifiedBy>David Combs</cp:lastModifiedBy>
  <cp:revision>4</cp:revision>
  <dcterms:created xsi:type="dcterms:W3CDTF">2012-08-29T12:23:11Z</dcterms:created>
  <dcterms:modified xsi:type="dcterms:W3CDTF">2012-08-29T12:26:07Z</dcterms:modified>
</cp:coreProperties>
</file>